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9204-A0B0-4884-A19A-66C1A828F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2F1D8A-B441-48F5-AEE0-F119A879E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077FF-C4A2-4C4C-9A9E-07E79300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FC10-EF0A-475F-B477-B84EEBC2CDE4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87D9-0514-4F38-9A4D-F03CC3CE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E934F-1EB4-4D5D-B193-7E7A4C36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4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3FBC-8BA1-4C5E-94CE-7607AB13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DE091-BE38-48B3-ADD7-FC410AD6C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C79EE-E260-4827-97A1-BA286CA0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FC10-EF0A-475F-B477-B84EEBC2CDE4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446DF-6743-4B59-9D26-2EB9655F0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67E87-90DA-43FD-BA08-F5E71B088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6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0E4D5-61CC-4FD9-BF78-3D13045B7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69845-B03D-492B-B3D3-F0DEC17E7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C457E-AB86-4133-893D-FF1D6DAA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FC10-EF0A-475F-B477-B84EEBC2CDE4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8CD1D-DB33-4578-9DEF-861673191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CCFAF-23A4-41BC-A3A1-02BBCD55A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7BF33-ED06-407C-A1B8-ECC853F1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4501C-107C-4A82-99CA-546CCF96D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0CE99-9936-4663-9CE8-91D1E3D21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FC10-EF0A-475F-B477-B84EEBC2CDE4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F8E5D-CDF9-4A31-8A3B-3B3F42DD7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B6524-0A42-467E-A9AF-CFD159CC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3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D6A5-CF8D-4104-8D6C-54F5BB86C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B0DBC-A2C6-42ED-AA73-4509623B9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9876-3FD5-4757-9618-48CF6732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FC10-EF0A-475F-B477-B84EEBC2CDE4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A3BB1-E33A-4DAD-9DA7-FD54E5A5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AB9B7-3FD7-40BF-AC83-8D6AEE7DB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16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3569F-3645-4901-95D2-2B4F8298B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31251-2609-42D5-A8AE-4A92E070E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FE7B2-90D8-45CE-A4F1-3FA5C5757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F965C-BA23-4B10-8704-A9A2FD5ED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FC10-EF0A-475F-B477-B84EEBC2CDE4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BE4E2-EB07-42B6-9004-B91B9FF95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02482-F216-4279-8425-C882C07B9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5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715B-847E-4953-AE98-4B9ED3698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C1078-CEB3-41D4-B9E9-8FB2147DE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076C1-3B6F-42DB-8D66-333B89C49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818768-BF21-4E09-B65E-FD538A0C9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57A092-86CC-4067-95D4-A6963E69CE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03B05A-3520-43D8-8459-0446C9044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FC10-EF0A-475F-B477-B84EEBC2CDE4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30C86D-1A57-428E-8CDF-5EC72C892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64A504-6E1B-4201-BCBC-DD82429E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38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23B8-9311-48BB-B78F-EA8306E2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97428-5DE4-48CE-AF83-522A6C36D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FC10-EF0A-475F-B477-B84EEBC2CDE4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E290F-C354-410A-A66C-1A9FE8313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F8EA8-FC11-443A-990E-DBE3799B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47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1F0BAA-019D-4CE1-90B7-ACF8142B1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FC10-EF0A-475F-B477-B84EEBC2CDE4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48A69-6138-49F9-A851-FD3990524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37108-F3F4-4A7F-BB45-FA1E1024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9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70864-8701-4BB6-80FF-076D1CA3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FA21-FA51-49CF-856A-4085ACC00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979BED-E9B4-4F34-ACDC-C05CECA18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8E6F0-CF27-483B-8006-1B059DFF3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FC10-EF0A-475F-B477-B84EEBC2CDE4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CCD7F-C80A-49A1-A1EC-867FE301E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60AAB-32E7-45D8-B373-0A977649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38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AC9D5-B308-446C-B390-A835F2CD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3708F3-1572-4109-BC4C-75019FA9A5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DEBE5-78AB-47C1-B6A5-D9F097CE2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140E8-6754-4DA2-BB13-D25036A85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FFC10-EF0A-475F-B477-B84EEBC2CDE4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32C95-BFDC-485F-842B-A3ADCA1C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DD2F9-A8D5-4A71-B1A6-15ACD3BF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1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6D4938-0821-42CA-8672-2606532AC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180CB-372C-4C2C-A735-CC1DEE916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80234-3E7E-4658-8664-EE655A4AE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FFC10-EF0A-475F-B477-B84EEBC2CDE4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00DB9-83C0-4751-9A2F-A14512778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0A153-3BD8-4177-AB42-24C3B966E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ECF3A-809B-4404-8A72-19D4BCCC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8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CF5863-FFED-44CA-83E1-D269E359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247775"/>
            <a:ext cx="83724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34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40A29-29F8-4370-8F07-F88D49540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652462"/>
            <a:ext cx="1003935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02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DE304-8C21-4A76-945B-825EEB23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10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7DEA8-58F9-4A93-8B9E-ED53ADF8E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1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57DD55-E1AC-4FB1-A1FF-17474E587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90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C11BB-3322-4226-B8AE-CC111E08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92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434A4B-92E0-468A-8611-153050DDB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7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044E64-87B9-4FA5-82EE-E76E17C0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06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3A523-B41A-42BC-9D87-F9A9B52EB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12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9B89DD-4232-467A-B18A-C102C218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0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86DAA1-A319-4B49-8C30-2108291CC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08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2A5824-9859-4089-9872-07BA08C6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500187"/>
            <a:ext cx="82772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18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0CD7C5-A528-417C-B438-D046D92E1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84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D32A6-18B9-49FF-B6E4-BC527C323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0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80948-F433-401A-9397-0E9B7B0FD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93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E80A85-B624-4105-B21D-07C040C0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233487"/>
            <a:ext cx="84010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2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BE717-C222-4D59-8449-9300B80D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014412"/>
            <a:ext cx="78105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9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752AC-1A5C-4525-BCCB-A080C545B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714500"/>
            <a:ext cx="94773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1880C-A61F-4242-8834-03124309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1162050"/>
            <a:ext cx="97059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DDE0ED-DDD9-4743-80BB-136A84DCC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1004887"/>
            <a:ext cx="98964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01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0231F6-8ED7-4DC0-B147-0D7CDD864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671512"/>
            <a:ext cx="100203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04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FB8C7-E2EC-4C0B-BD7F-A9F66255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795337"/>
            <a:ext cx="101631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7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Aninda</dc:creator>
  <cp:lastModifiedBy>Aninda M</cp:lastModifiedBy>
  <cp:revision>2</cp:revision>
  <dcterms:created xsi:type="dcterms:W3CDTF">2022-01-17T17:37:48Z</dcterms:created>
  <dcterms:modified xsi:type="dcterms:W3CDTF">2022-01-17T18:12:32Z</dcterms:modified>
</cp:coreProperties>
</file>